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07"/>
  </p:normalViewPr>
  <p:slideViewPr>
    <p:cSldViewPr snapToGrid="0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3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1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6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0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7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3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1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4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1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2274B4-B001-4088-B01D-E6999509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C9753-D8CE-22AA-6F0E-7EA19C56A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3901736" cy="31308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UEMS Rheumatology Section Web Page: Past, Present &amp;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24960C-210D-CC8D-5DEB-DF7F651B2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3901736" cy="2240529"/>
          </a:xfrm>
        </p:spPr>
        <p:txBody>
          <a:bodyPr>
            <a:normAutofit/>
          </a:bodyPr>
          <a:lstStyle/>
          <a:p>
            <a:r>
              <a:rPr lang="en-US" dirty="0"/>
              <a:t>Dr Deepak </a:t>
            </a:r>
            <a:r>
              <a:rPr lang="en-US" dirty="0" err="1"/>
              <a:t>Nagra</a:t>
            </a:r>
            <a:endParaRPr lang="en-US" dirty="0"/>
          </a:p>
          <a:p>
            <a:r>
              <a:rPr lang="en-US" dirty="0"/>
              <a:t>MD (Res), MRCP, </a:t>
            </a:r>
            <a:r>
              <a:rPr lang="en-US" dirty="0" err="1"/>
              <a:t>DipMSK</a:t>
            </a:r>
            <a:endParaRPr lang="en-US" dirty="0"/>
          </a:p>
          <a:p>
            <a:r>
              <a:rPr lang="en-US" dirty="0"/>
              <a:t>University Hospitals Coventry &amp; Warwickshire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D717F-3BDA-92A1-8F2D-43A9DFBAD3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62" r="18789"/>
          <a:stretch>
            <a:fillRect/>
          </a:stretch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9182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B1840-FDEF-287C-1AEA-9AB7B3401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have a functional website ? </a:t>
            </a:r>
          </a:p>
        </p:txBody>
      </p:sp>
      <p:pic>
        <p:nvPicPr>
          <p:cNvPr id="1026" name="Picture 2" descr="Future technology: 22 ideas about to change our world - BBC Science Focus  Magazine">
            <a:extLst>
              <a:ext uri="{FF2B5EF4-FFF2-40B4-BE49-F238E27FC236}">
                <a16:creationId xmlns:a16="http://schemas.microsoft.com/office/drawing/2014/main" id="{0D3A96A4-02FD-F8FD-483D-7E3C265D4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928" y="2312703"/>
            <a:ext cx="5786571" cy="325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FBE5BF-2069-7D48-8DFB-4C995464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4"/>
            <a:ext cx="5091113" cy="40365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Professionalism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Competition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Education &amp; resources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no reputable medical society without a functional webpage</a:t>
            </a:r>
          </a:p>
        </p:txBody>
      </p:sp>
    </p:spTree>
    <p:extLst>
      <p:ext uri="{BB962C8B-B14F-4D97-AF65-F5344CB8AC3E}">
        <p14:creationId xmlns:p14="http://schemas.microsoft.com/office/powerpoint/2010/main" val="42751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15F3-F110-265E-E0A5-B2E693F2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have now ? </a:t>
            </a:r>
          </a:p>
        </p:txBody>
      </p:sp>
      <p:pic>
        <p:nvPicPr>
          <p:cNvPr id="5" name="Content Placeholder 4" descr="A website with flags on poles&#10;&#10;Description automatically generated">
            <a:extLst>
              <a:ext uri="{FF2B5EF4-FFF2-40B4-BE49-F238E27FC236}">
                <a16:creationId xmlns:a16="http://schemas.microsoft.com/office/drawing/2014/main" id="{2ECD26F6-0110-AD5F-0BD1-5429D163D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298" y="2012829"/>
            <a:ext cx="7200758" cy="4035425"/>
          </a:xfrm>
        </p:spPr>
      </p:pic>
    </p:spTree>
    <p:extLst>
      <p:ext uri="{BB962C8B-B14F-4D97-AF65-F5344CB8AC3E}">
        <p14:creationId xmlns:p14="http://schemas.microsoft.com/office/powerpoint/2010/main" val="25053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ECB0-A9E1-C08C-9805-8562C379C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old really gold ?</a:t>
            </a:r>
          </a:p>
        </p:txBody>
      </p:sp>
      <p:pic>
        <p:nvPicPr>
          <p:cNvPr id="5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41C3A3C7-429A-6CB0-A246-3A1107E2D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028951"/>
            <a:ext cx="6083053" cy="3011610"/>
          </a:xfrm>
        </p:spPr>
      </p:pic>
      <p:pic>
        <p:nvPicPr>
          <p:cNvPr id="7" name="Picture 6" descr="A screenshot of a medical website&#10;&#10;Description automatically generated">
            <a:extLst>
              <a:ext uri="{FF2B5EF4-FFF2-40B4-BE49-F238E27FC236}">
                <a16:creationId xmlns:a16="http://schemas.microsoft.com/office/drawing/2014/main" id="{C83E5E53-1EB7-D172-CDE5-97F6CA0B0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653" y="817439"/>
            <a:ext cx="5017234" cy="2321957"/>
          </a:xfrm>
          <a:prstGeom prst="rect">
            <a:avLst/>
          </a:prstGeom>
        </p:spPr>
      </p:pic>
      <p:pic>
        <p:nvPicPr>
          <p:cNvPr id="9" name="Picture 8" descr="A blue sky with clouds&#10;&#10;Description automatically generated">
            <a:extLst>
              <a:ext uri="{FF2B5EF4-FFF2-40B4-BE49-F238E27FC236}">
                <a16:creationId xmlns:a16="http://schemas.microsoft.com/office/drawing/2014/main" id="{32755F6D-EB54-5F10-A028-017C21C06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945" y="3843168"/>
            <a:ext cx="4652455" cy="149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6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C913-73FE-8624-691C-22E0CD302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aim: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9F6AE-C347-A86E-35D7-3F2AAFB42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Begin critical analysis and revamp plan for the website May 2026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Prototype last quarter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Expected by May 2027, new updated website which is live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6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24FC-7AEB-2424-1DAD-8416D6241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ideas and thoughts </a:t>
            </a:r>
          </a:p>
        </p:txBody>
      </p:sp>
      <p:pic>
        <p:nvPicPr>
          <p:cNvPr id="6" name="Content Placeholder 5" descr="A screenshot of a web page&#10;&#10;Description automatically generated">
            <a:extLst>
              <a:ext uri="{FF2B5EF4-FFF2-40B4-BE49-F238E27FC236}">
                <a16:creationId xmlns:a16="http://schemas.microsoft.com/office/drawing/2014/main" id="{E50AA2C0-E217-F5A8-BFAF-A1543CBC7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4118"/>
          <a:stretch/>
        </p:blipFill>
        <p:spPr>
          <a:xfrm>
            <a:off x="252412" y="1962714"/>
            <a:ext cx="6233027" cy="3354848"/>
          </a:xfrm>
        </p:spPr>
      </p:pic>
      <p:pic>
        <p:nvPicPr>
          <p:cNvPr id="7" name="Content Placeholder 5" descr="A screenshot of a web page&#10;&#10;Description automatically generated">
            <a:extLst>
              <a:ext uri="{FF2B5EF4-FFF2-40B4-BE49-F238E27FC236}">
                <a16:creationId xmlns:a16="http://schemas.microsoft.com/office/drawing/2014/main" id="{88ECED40-5E51-16A3-BCA2-38DF2D2E1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070" b="22859"/>
          <a:stretch/>
        </p:blipFill>
        <p:spPr>
          <a:xfrm>
            <a:off x="5822420" y="3000375"/>
            <a:ext cx="5894885" cy="36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00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E47C0-25AA-2564-5F98-8A197345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website&#10;&#10;Description automatically generated">
            <a:extLst>
              <a:ext uri="{FF2B5EF4-FFF2-40B4-BE49-F238E27FC236}">
                <a16:creationId xmlns:a16="http://schemas.microsoft.com/office/drawing/2014/main" id="{0EC26419-7EE0-7813-29CD-8293DB1B1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9" t="34365" r="-249" b="-12521"/>
          <a:stretch/>
        </p:blipFill>
        <p:spPr>
          <a:xfrm>
            <a:off x="6351378" y="203249"/>
            <a:ext cx="5740609" cy="6927850"/>
          </a:xfrm>
        </p:spPr>
      </p:pic>
      <p:pic>
        <p:nvPicPr>
          <p:cNvPr id="8" name="Picture 7" descr="A screenshot of a website&#10;&#10;Description automatically generated">
            <a:extLst>
              <a:ext uri="{FF2B5EF4-FFF2-40B4-BE49-F238E27FC236}">
                <a16:creationId xmlns:a16="http://schemas.microsoft.com/office/drawing/2014/main" id="{43642003-7690-5BEE-3897-223E700312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504"/>
          <a:stretch/>
        </p:blipFill>
        <p:spPr>
          <a:xfrm>
            <a:off x="280988" y="203249"/>
            <a:ext cx="5962650" cy="336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9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6BA39-BF18-A278-9F1A-14DD508C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ebsite page with a human body model&#10;&#10;Description automatically generated with medium confidence">
            <a:extLst>
              <a:ext uri="{FF2B5EF4-FFF2-40B4-BE49-F238E27FC236}">
                <a16:creationId xmlns:a16="http://schemas.microsoft.com/office/drawing/2014/main" id="{9A2F3FF8-1EED-01A9-C6B0-BDBB3160F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7231"/>
          <a:stretch/>
        </p:blipFill>
        <p:spPr>
          <a:xfrm>
            <a:off x="120243" y="160583"/>
            <a:ext cx="5659557" cy="2781910"/>
          </a:xfrm>
        </p:spPr>
      </p:pic>
      <p:pic>
        <p:nvPicPr>
          <p:cNvPr id="6" name="Content Placeholder 4" descr="A website page with a human body model&#10;&#10;Description automatically generated with medium confidence">
            <a:extLst>
              <a:ext uri="{FF2B5EF4-FFF2-40B4-BE49-F238E27FC236}">
                <a16:creationId xmlns:a16="http://schemas.microsoft.com/office/drawing/2014/main" id="{91AD2207-474E-BFD7-E4C0-96ADC96AEE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063"/>
          <a:stretch/>
        </p:blipFill>
        <p:spPr>
          <a:xfrm>
            <a:off x="5524581" y="1762124"/>
            <a:ext cx="4908957" cy="50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66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50D3-A1CC-C0F5-4EAA-ADCF2E018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89A80-2074-8280-6B53-995321739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changing website drastically</a:t>
            </a:r>
          </a:p>
          <a:p>
            <a:r>
              <a:rPr lang="en-US" dirty="0"/>
              <a:t>Smaller functional changes and adaptations to make it useful and user friendly and increase traffic !</a:t>
            </a:r>
          </a:p>
          <a:p>
            <a:r>
              <a:rPr lang="en-US" dirty="0"/>
              <a:t>Need to keep it updated regularly </a:t>
            </a:r>
          </a:p>
        </p:txBody>
      </p:sp>
    </p:spTree>
    <p:extLst>
      <p:ext uri="{BB962C8B-B14F-4D97-AF65-F5344CB8AC3E}">
        <p14:creationId xmlns:p14="http://schemas.microsoft.com/office/powerpoint/2010/main" val="967330136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4" ma:contentTypeDescription="Create a new document." ma:contentTypeScope="" ma:versionID="21f573fbcbb9972ec0c0d74a17410491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e74145e2a8fc7b0e24ec622d8cb1dcc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1efa4d1-760a-4f09-868e-fc619fd5e590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105CAAE7-2EBD-48AA-9F5E-A73D3E237F93}"/>
</file>

<file path=customXml/itemProps2.xml><?xml version="1.0" encoding="utf-8"?>
<ds:datastoreItem xmlns:ds="http://schemas.openxmlformats.org/officeDocument/2006/customXml" ds:itemID="{A2E379BA-6338-43B0-A289-39C0C642609B}"/>
</file>

<file path=customXml/itemProps3.xml><?xml version="1.0" encoding="utf-8"?>
<ds:datastoreItem xmlns:ds="http://schemas.openxmlformats.org/officeDocument/2006/customXml" ds:itemID="{CC1AB139-DC98-44C2-99AB-B3CF6AE7D14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Posterama</vt:lpstr>
      <vt:lpstr>SplashVTI</vt:lpstr>
      <vt:lpstr>UEMS Rheumatology Section Web Page: Past, Present &amp; Future</vt:lpstr>
      <vt:lpstr>Why have a functional website ? </vt:lpstr>
      <vt:lpstr>What do we have now ? </vt:lpstr>
      <vt:lpstr>Is old really gold ?</vt:lpstr>
      <vt:lpstr>The aim: Timeline</vt:lpstr>
      <vt:lpstr>Current ideas and thoughts </vt:lpstr>
      <vt:lpstr>PowerPoint Presentation</vt:lpstr>
      <vt:lpstr>PowerPoint Presentation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UEMS Rheumatology Section Web Page: Past, Present &amp; Future</dc:title>
  <dc:creator>Nagra, Deepak</dc:creator>
  <cp:lastModifiedBy>Sandrine Tshimbulu</cp:lastModifiedBy>
  <cp:revision>4</cp:revision>
  <dcterms:created xsi:type="dcterms:W3CDTF">2026-05-02T12:10:48Z</dcterms:created>
  <dcterms:modified xsi:type="dcterms:W3CDTF">2026-05-12T09:50:48Z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